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chivo Black" panose="020B0A03020202020B04" pitchFamily="34" charset="0"/>
      <p:regular r:id="rId13"/>
    </p:embeddedFont>
    <p:embeddedFont>
      <p:font typeface="Higuen Elegant Serif" pitchFamily="2" charset="-18"/>
      <p:regular r:id="rId14"/>
    </p:embeddedFont>
    <p:embeddedFont>
      <p:font typeface="Poly" panose="02040503050400000004" pitchFamily="18" charset="0"/>
      <p:regular r:id="rId15"/>
    </p:embeddedFont>
    <p:embeddedFont>
      <p:font typeface="Poly Italics" panose="02040000000000000000" pitchFamily="18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97874" y="-530142"/>
            <a:ext cx="10785386" cy="11347284"/>
            <a:chOff x="0" y="0"/>
            <a:chExt cx="2840596" cy="2988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0596" cy="2988585"/>
            </a:xfrm>
            <a:custGeom>
              <a:avLst/>
              <a:gdLst/>
              <a:ahLst/>
              <a:cxnLst/>
              <a:rect l="l" t="t" r="r" b="b"/>
              <a:pathLst>
                <a:path w="2840596" h="2988585">
                  <a:moveTo>
                    <a:pt x="0" y="0"/>
                  </a:moveTo>
                  <a:lnTo>
                    <a:pt x="2840596" y="0"/>
                  </a:lnTo>
                  <a:lnTo>
                    <a:pt x="2840596" y="2988585"/>
                  </a:lnTo>
                  <a:lnTo>
                    <a:pt x="0" y="2988585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0596" cy="302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6309" y="1627252"/>
            <a:ext cx="5713903" cy="7032496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11538" r="-1153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8513016" y="2081848"/>
            <a:ext cx="8959812" cy="500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2"/>
              </a:lnSpc>
            </a:pPr>
            <a:r>
              <a:rPr lang="en-US" sz="12992" dirty="0">
                <a:solidFill>
                  <a:srgbClr val="E4D1B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The book That Saved The Earth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0842" y="7665402"/>
            <a:ext cx="6484161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i="1">
                <a:solidFill>
                  <a:srgbClr val="E4D1B3"/>
                </a:solidFill>
                <a:latin typeface="Poly Italics"/>
                <a:ea typeface="Poly Italics"/>
                <a:cs typeface="Poly Italics"/>
                <a:sym typeface="Poly Italics"/>
              </a:rPr>
              <a:t>~Claire Boiko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33107" y="2835962"/>
            <a:ext cx="12054893" cy="524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Not just science fiction, but a life lesson.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A nursery rhyme book saved Earth from Martians.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Proves that: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Books = treasures of wisdom.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Humility &gt; pride.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Uses humor + imagination to teach values.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Final message: Knowledge saves humanity.</a:t>
            </a:r>
          </a:p>
          <a:p>
            <a:pPr algn="ctr">
              <a:lnSpc>
                <a:spcPts val="5247"/>
              </a:lnSpc>
            </a:pPr>
            <a:endParaRPr lang="en-US" sz="3748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17615" y="719882"/>
            <a:ext cx="11052770" cy="201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9"/>
              </a:lnSpc>
            </a:pPr>
            <a:r>
              <a:rPr lang="en-US" sz="15099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7043" y="2912162"/>
            <a:ext cx="6001144" cy="5040273"/>
            <a:chOff x="0" y="0"/>
            <a:chExt cx="9677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7751" cy="812800"/>
            </a:xfrm>
            <a:custGeom>
              <a:avLst/>
              <a:gdLst/>
              <a:ahLst/>
              <a:cxnLst/>
              <a:rect l="l" t="t" r="r" b="b"/>
              <a:pathLst>
                <a:path w="967751" h="812800">
                  <a:moveTo>
                    <a:pt x="0" y="0"/>
                  </a:moveTo>
                  <a:lnTo>
                    <a:pt x="967751" y="0"/>
                  </a:lnTo>
                  <a:lnTo>
                    <a:pt x="96775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6390" r="-16390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4479" y="446152"/>
            <a:ext cx="9359043" cy="9394696"/>
          </a:xfrm>
          <a:custGeom>
            <a:avLst/>
            <a:gdLst/>
            <a:ahLst/>
            <a:cxnLst/>
            <a:rect l="l" t="t" r="r" b="b"/>
            <a:pathLst>
              <a:path w="9359043" h="9394696">
                <a:moveTo>
                  <a:pt x="0" y="0"/>
                </a:moveTo>
                <a:lnTo>
                  <a:pt x="9359042" y="0"/>
                </a:lnTo>
                <a:lnTo>
                  <a:pt x="9359042" y="9394696"/>
                </a:lnTo>
                <a:lnTo>
                  <a:pt x="0" y="9394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362769">
            <a:off x="8484117" y="3944109"/>
            <a:ext cx="1990540" cy="2294886"/>
            <a:chOff x="0" y="0"/>
            <a:chExt cx="997915" cy="11504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7915" cy="1150493"/>
            </a:xfrm>
            <a:custGeom>
              <a:avLst/>
              <a:gdLst/>
              <a:ahLst/>
              <a:cxnLst/>
              <a:rect l="l" t="t" r="r" b="b"/>
              <a:pathLst>
                <a:path w="997915" h="1150493">
                  <a:moveTo>
                    <a:pt x="0" y="0"/>
                  </a:moveTo>
                  <a:lnTo>
                    <a:pt x="997915" y="0"/>
                  </a:lnTo>
                  <a:lnTo>
                    <a:pt x="997915" y="1150493"/>
                  </a:lnTo>
                  <a:lnTo>
                    <a:pt x="0" y="1150493"/>
                  </a:lnTo>
                  <a:close/>
                </a:path>
              </a:pathLst>
            </a:custGeom>
            <a:blipFill>
              <a:blip r:embed="rId3"/>
              <a:stretch>
                <a:fillRect l="-1736" r="-173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64479" y="446152"/>
            <a:ext cx="9359043" cy="1388529"/>
            <a:chOff x="0" y="0"/>
            <a:chExt cx="1449961" cy="215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9961" cy="215119"/>
            </a:xfrm>
            <a:custGeom>
              <a:avLst/>
              <a:gdLst/>
              <a:ahLst/>
              <a:cxnLst/>
              <a:rect l="l" t="t" r="r" b="b"/>
              <a:pathLst>
                <a:path w="1449961" h="215119">
                  <a:moveTo>
                    <a:pt x="0" y="0"/>
                  </a:moveTo>
                  <a:lnTo>
                    <a:pt x="1449961" y="0"/>
                  </a:lnTo>
                  <a:lnTo>
                    <a:pt x="1449961" y="215119"/>
                  </a:lnTo>
                  <a:lnTo>
                    <a:pt x="0" y="21511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5112242" y="651039"/>
            <a:ext cx="8063517" cy="104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4033" dirty="0">
                <a:solidFill>
                  <a:srgbClr val="343233"/>
                </a:solidFill>
                <a:latin typeface="Archivo Black"/>
                <a:ea typeface="Archivo Black"/>
                <a:cs typeface="Archivo Black"/>
                <a:sym typeface="Archivo Black"/>
              </a:rPr>
              <a:t> “Successfully the Earth has been saved”.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18037" y="-530142"/>
            <a:ext cx="4661803" cy="11347284"/>
            <a:chOff x="0" y="0"/>
            <a:chExt cx="1227800" cy="2988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7800" cy="2988585"/>
            </a:xfrm>
            <a:custGeom>
              <a:avLst/>
              <a:gdLst/>
              <a:ahLst/>
              <a:cxnLst/>
              <a:rect l="l" t="t" r="r" b="b"/>
              <a:pathLst>
                <a:path w="1227800" h="2988585">
                  <a:moveTo>
                    <a:pt x="0" y="0"/>
                  </a:moveTo>
                  <a:lnTo>
                    <a:pt x="1227800" y="0"/>
                  </a:lnTo>
                  <a:lnTo>
                    <a:pt x="1227800" y="2988585"/>
                  </a:lnTo>
                  <a:lnTo>
                    <a:pt x="0" y="2988585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27800" cy="302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321004" y="2112412"/>
            <a:ext cx="3797033" cy="6590945"/>
            <a:chOff x="0" y="0"/>
            <a:chExt cx="3446780" cy="5982970"/>
          </a:xfrm>
        </p:grpSpPr>
        <p:sp>
          <p:nvSpPr>
            <p:cNvPr id="6" name="Freeform 6"/>
            <p:cNvSpPr/>
            <p:nvPr/>
          </p:nvSpPr>
          <p:spPr>
            <a:xfrm>
              <a:off x="39370" y="34290"/>
              <a:ext cx="3370580" cy="5911850"/>
            </a:xfrm>
            <a:custGeom>
              <a:avLst/>
              <a:gdLst/>
              <a:ahLst/>
              <a:cxnLst/>
              <a:rect l="l" t="t" r="r" b="b"/>
              <a:pathLst>
                <a:path w="3370580" h="5911850">
                  <a:moveTo>
                    <a:pt x="3370580" y="5911850"/>
                  </a:moveTo>
                  <a:lnTo>
                    <a:pt x="0" y="5911850"/>
                  </a:lnTo>
                  <a:lnTo>
                    <a:pt x="0" y="0"/>
                  </a:lnTo>
                  <a:lnTo>
                    <a:pt x="3370580" y="0"/>
                  </a:lnTo>
                  <a:lnTo>
                    <a:pt x="3370580" y="5911850"/>
                  </a:lnTo>
                  <a:close/>
                </a:path>
              </a:pathLst>
            </a:custGeom>
            <a:blipFill>
              <a:blip r:embed="rId2"/>
              <a:stretch>
                <a:fillRect l="-37697" r="-3769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350" y="6350"/>
              <a:ext cx="3434080" cy="5970270"/>
            </a:xfrm>
            <a:custGeom>
              <a:avLst/>
              <a:gdLst/>
              <a:ahLst/>
              <a:cxnLst/>
              <a:rect l="l" t="t" r="r" b="b"/>
              <a:pathLst>
                <a:path w="3434080" h="5970270">
                  <a:moveTo>
                    <a:pt x="0" y="0"/>
                  </a:moveTo>
                  <a:lnTo>
                    <a:pt x="60960" y="0"/>
                  </a:lnTo>
                  <a:lnTo>
                    <a:pt x="6096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  <a:moveTo>
                    <a:pt x="3373120" y="0"/>
                  </a:moveTo>
                  <a:lnTo>
                    <a:pt x="3434080" y="0"/>
                  </a:lnTo>
                  <a:lnTo>
                    <a:pt x="3434080" y="60960"/>
                  </a:lnTo>
                  <a:lnTo>
                    <a:pt x="3373120" y="60960"/>
                  </a:lnTo>
                  <a:lnTo>
                    <a:pt x="3373120" y="0"/>
                  </a:lnTo>
                  <a:close/>
                  <a:moveTo>
                    <a:pt x="1686560" y="0"/>
                  </a:moveTo>
                  <a:lnTo>
                    <a:pt x="1747520" y="0"/>
                  </a:lnTo>
                  <a:lnTo>
                    <a:pt x="1747520" y="60960"/>
                  </a:lnTo>
                  <a:lnTo>
                    <a:pt x="1686560" y="60960"/>
                  </a:lnTo>
                  <a:lnTo>
                    <a:pt x="1686560" y="0"/>
                  </a:lnTo>
                  <a:close/>
                  <a:moveTo>
                    <a:pt x="0" y="5909310"/>
                  </a:moveTo>
                  <a:lnTo>
                    <a:pt x="60960" y="5909310"/>
                  </a:lnTo>
                  <a:lnTo>
                    <a:pt x="60960" y="5970270"/>
                  </a:lnTo>
                  <a:lnTo>
                    <a:pt x="0" y="5970270"/>
                  </a:lnTo>
                  <a:lnTo>
                    <a:pt x="0" y="5909310"/>
                  </a:lnTo>
                  <a:close/>
                  <a:moveTo>
                    <a:pt x="3373120" y="5909310"/>
                  </a:moveTo>
                  <a:lnTo>
                    <a:pt x="3434080" y="5909310"/>
                  </a:lnTo>
                  <a:lnTo>
                    <a:pt x="3434080" y="5970270"/>
                  </a:lnTo>
                  <a:lnTo>
                    <a:pt x="3373120" y="5970270"/>
                  </a:lnTo>
                  <a:lnTo>
                    <a:pt x="3373120" y="5909310"/>
                  </a:lnTo>
                  <a:close/>
                  <a:moveTo>
                    <a:pt x="1686560" y="5909310"/>
                  </a:moveTo>
                  <a:lnTo>
                    <a:pt x="1747520" y="5909310"/>
                  </a:lnTo>
                  <a:lnTo>
                    <a:pt x="1747520" y="5970270"/>
                  </a:lnTo>
                  <a:lnTo>
                    <a:pt x="1686560" y="5970270"/>
                  </a:lnTo>
                  <a:lnTo>
                    <a:pt x="1686560" y="5909310"/>
                  </a:lnTo>
                  <a:close/>
                  <a:moveTo>
                    <a:pt x="3373120" y="2955290"/>
                  </a:moveTo>
                  <a:lnTo>
                    <a:pt x="3434080" y="2955290"/>
                  </a:lnTo>
                  <a:lnTo>
                    <a:pt x="3434080" y="3016250"/>
                  </a:lnTo>
                  <a:lnTo>
                    <a:pt x="3373120" y="3016250"/>
                  </a:lnTo>
                  <a:lnTo>
                    <a:pt x="3373120" y="2955290"/>
                  </a:lnTo>
                  <a:close/>
                  <a:moveTo>
                    <a:pt x="0" y="2955290"/>
                  </a:moveTo>
                  <a:lnTo>
                    <a:pt x="60960" y="2955290"/>
                  </a:lnTo>
                  <a:lnTo>
                    <a:pt x="60960" y="3016250"/>
                  </a:lnTo>
                  <a:lnTo>
                    <a:pt x="0" y="3016250"/>
                  </a:lnTo>
                  <a:lnTo>
                    <a:pt x="0" y="2955290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446780" cy="5984240"/>
            </a:xfrm>
            <a:custGeom>
              <a:avLst/>
              <a:gdLst/>
              <a:ahLst/>
              <a:cxnLst/>
              <a:rect l="l" t="t" r="r" b="b"/>
              <a:pathLst>
                <a:path w="3446780" h="5984240">
                  <a:moveTo>
                    <a:pt x="3446780" y="73660"/>
                  </a:moveTo>
                  <a:lnTo>
                    <a:pt x="3446780" y="0"/>
                  </a:lnTo>
                  <a:lnTo>
                    <a:pt x="3373120" y="0"/>
                  </a:lnTo>
                  <a:lnTo>
                    <a:pt x="3373120" y="30480"/>
                  </a:lnTo>
                  <a:lnTo>
                    <a:pt x="1760220" y="30480"/>
                  </a:lnTo>
                  <a:lnTo>
                    <a:pt x="1760220" y="0"/>
                  </a:lnTo>
                  <a:lnTo>
                    <a:pt x="1686560" y="0"/>
                  </a:lnTo>
                  <a:lnTo>
                    <a:pt x="1686560" y="30480"/>
                  </a:lnTo>
                  <a:lnTo>
                    <a:pt x="73660" y="30480"/>
                  </a:lnTo>
                  <a:lnTo>
                    <a:pt x="73660" y="0"/>
                  </a:lnTo>
                  <a:lnTo>
                    <a:pt x="0" y="0"/>
                  </a:lnTo>
                  <a:lnTo>
                    <a:pt x="0" y="73660"/>
                  </a:lnTo>
                  <a:lnTo>
                    <a:pt x="30480" y="73660"/>
                  </a:lnTo>
                  <a:lnTo>
                    <a:pt x="30480" y="2955290"/>
                  </a:lnTo>
                  <a:lnTo>
                    <a:pt x="0" y="2955290"/>
                  </a:lnTo>
                  <a:lnTo>
                    <a:pt x="0" y="3028950"/>
                  </a:lnTo>
                  <a:lnTo>
                    <a:pt x="30480" y="3028950"/>
                  </a:lnTo>
                  <a:lnTo>
                    <a:pt x="30480" y="5910580"/>
                  </a:lnTo>
                  <a:lnTo>
                    <a:pt x="0" y="5910580"/>
                  </a:lnTo>
                  <a:lnTo>
                    <a:pt x="0" y="5984240"/>
                  </a:lnTo>
                  <a:lnTo>
                    <a:pt x="73660" y="5984240"/>
                  </a:lnTo>
                  <a:lnTo>
                    <a:pt x="73660" y="5953760"/>
                  </a:lnTo>
                  <a:lnTo>
                    <a:pt x="1686560" y="5953760"/>
                  </a:lnTo>
                  <a:lnTo>
                    <a:pt x="1686560" y="5984240"/>
                  </a:lnTo>
                  <a:lnTo>
                    <a:pt x="1760220" y="5984240"/>
                  </a:lnTo>
                  <a:lnTo>
                    <a:pt x="1760220" y="5953760"/>
                  </a:lnTo>
                  <a:lnTo>
                    <a:pt x="3373120" y="5953760"/>
                  </a:lnTo>
                  <a:lnTo>
                    <a:pt x="3373120" y="5984240"/>
                  </a:lnTo>
                  <a:lnTo>
                    <a:pt x="3446780" y="5984240"/>
                  </a:lnTo>
                  <a:lnTo>
                    <a:pt x="3446780" y="5910580"/>
                  </a:lnTo>
                  <a:lnTo>
                    <a:pt x="3416300" y="5910580"/>
                  </a:lnTo>
                  <a:lnTo>
                    <a:pt x="3416300" y="3028950"/>
                  </a:lnTo>
                  <a:lnTo>
                    <a:pt x="3403600" y="3028950"/>
                  </a:lnTo>
                  <a:lnTo>
                    <a:pt x="3403600" y="5910580"/>
                  </a:lnTo>
                  <a:lnTo>
                    <a:pt x="3373120" y="5910580"/>
                  </a:lnTo>
                  <a:lnTo>
                    <a:pt x="3373120" y="5941060"/>
                  </a:lnTo>
                  <a:lnTo>
                    <a:pt x="1760220" y="5941060"/>
                  </a:lnTo>
                  <a:lnTo>
                    <a:pt x="1760220" y="5910580"/>
                  </a:lnTo>
                  <a:lnTo>
                    <a:pt x="1686560" y="5910580"/>
                  </a:lnTo>
                  <a:lnTo>
                    <a:pt x="1686560" y="5941060"/>
                  </a:lnTo>
                  <a:lnTo>
                    <a:pt x="73660" y="5941060"/>
                  </a:lnTo>
                  <a:lnTo>
                    <a:pt x="73660" y="5910580"/>
                  </a:lnTo>
                  <a:lnTo>
                    <a:pt x="43180" y="5910580"/>
                  </a:lnTo>
                  <a:lnTo>
                    <a:pt x="43180" y="3028950"/>
                  </a:lnTo>
                  <a:lnTo>
                    <a:pt x="73660" y="3028950"/>
                  </a:lnTo>
                  <a:lnTo>
                    <a:pt x="73660" y="2955290"/>
                  </a:lnTo>
                  <a:lnTo>
                    <a:pt x="43180" y="2955290"/>
                  </a:lnTo>
                  <a:lnTo>
                    <a:pt x="43180" y="73660"/>
                  </a:lnTo>
                  <a:lnTo>
                    <a:pt x="73660" y="73660"/>
                  </a:lnTo>
                  <a:lnTo>
                    <a:pt x="73660" y="43180"/>
                  </a:lnTo>
                  <a:lnTo>
                    <a:pt x="1686560" y="43180"/>
                  </a:lnTo>
                  <a:lnTo>
                    <a:pt x="1686560" y="73660"/>
                  </a:lnTo>
                  <a:lnTo>
                    <a:pt x="1760220" y="73660"/>
                  </a:lnTo>
                  <a:lnTo>
                    <a:pt x="1760220" y="43180"/>
                  </a:lnTo>
                  <a:lnTo>
                    <a:pt x="3373120" y="43180"/>
                  </a:lnTo>
                  <a:lnTo>
                    <a:pt x="3373120" y="73660"/>
                  </a:lnTo>
                  <a:lnTo>
                    <a:pt x="3403600" y="73660"/>
                  </a:lnTo>
                  <a:lnTo>
                    <a:pt x="3403600" y="2955290"/>
                  </a:lnTo>
                  <a:lnTo>
                    <a:pt x="3373120" y="2955290"/>
                  </a:lnTo>
                  <a:lnTo>
                    <a:pt x="3373120" y="3028950"/>
                  </a:lnTo>
                  <a:lnTo>
                    <a:pt x="3446780" y="3028950"/>
                  </a:lnTo>
                  <a:lnTo>
                    <a:pt x="3446780" y="2955290"/>
                  </a:lnTo>
                  <a:lnTo>
                    <a:pt x="3416300" y="2955290"/>
                  </a:lnTo>
                  <a:lnTo>
                    <a:pt x="3416300" y="73660"/>
                  </a:lnTo>
                  <a:lnTo>
                    <a:pt x="3446780" y="73660"/>
                  </a:lnTo>
                  <a:close/>
                  <a:moveTo>
                    <a:pt x="3385820" y="5922010"/>
                  </a:moveTo>
                  <a:lnTo>
                    <a:pt x="3434080" y="5922010"/>
                  </a:lnTo>
                  <a:lnTo>
                    <a:pt x="3434080" y="5970270"/>
                  </a:lnTo>
                  <a:lnTo>
                    <a:pt x="3385820" y="5970270"/>
                  </a:lnTo>
                  <a:lnTo>
                    <a:pt x="3385820" y="5922010"/>
                  </a:lnTo>
                  <a:close/>
                  <a:moveTo>
                    <a:pt x="1699260" y="5922010"/>
                  </a:moveTo>
                  <a:lnTo>
                    <a:pt x="1747520" y="5922010"/>
                  </a:lnTo>
                  <a:lnTo>
                    <a:pt x="1747520" y="5970270"/>
                  </a:lnTo>
                  <a:lnTo>
                    <a:pt x="1699260" y="5970270"/>
                  </a:lnTo>
                  <a:lnTo>
                    <a:pt x="1699260" y="5922010"/>
                  </a:lnTo>
                  <a:close/>
                  <a:moveTo>
                    <a:pt x="60960" y="5970270"/>
                  </a:moveTo>
                  <a:lnTo>
                    <a:pt x="12700" y="5970270"/>
                  </a:lnTo>
                  <a:lnTo>
                    <a:pt x="12700" y="5922010"/>
                  </a:lnTo>
                  <a:lnTo>
                    <a:pt x="60960" y="5922010"/>
                  </a:lnTo>
                  <a:lnTo>
                    <a:pt x="60960" y="5970270"/>
                  </a:lnTo>
                  <a:close/>
                  <a:moveTo>
                    <a:pt x="60960" y="3016250"/>
                  </a:moveTo>
                  <a:lnTo>
                    <a:pt x="12700" y="3016250"/>
                  </a:lnTo>
                  <a:lnTo>
                    <a:pt x="12700" y="2967990"/>
                  </a:lnTo>
                  <a:lnTo>
                    <a:pt x="60960" y="2967990"/>
                  </a:lnTo>
                  <a:lnTo>
                    <a:pt x="60960" y="3016250"/>
                  </a:lnTo>
                  <a:close/>
                  <a:moveTo>
                    <a:pt x="60960" y="60960"/>
                  </a:moveTo>
                  <a:lnTo>
                    <a:pt x="12700" y="60960"/>
                  </a:lnTo>
                  <a:lnTo>
                    <a:pt x="12700" y="12700"/>
                  </a:lnTo>
                  <a:lnTo>
                    <a:pt x="60960" y="12700"/>
                  </a:lnTo>
                  <a:lnTo>
                    <a:pt x="60960" y="60960"/>
                  </a:lnTo>
                  <a:close/>
                  <a:moveTo>
                    <a:pt x="1747520" y="60960"/>
                  </a:moveTo>
                  <a:lnTo>
                    <a:pt x="1699260" y="60960"/>
                  </a:lnTo>
                  <a:lnTo>
                    <a:pt x="1699260" y="12700"/>
                  </a:lnTo>
                  <a:lnTo>
                    <a:pt x="1747520" y="12700"/>
                  </a:lnTo>
                  <a:lnTo>
                    <a:pt x="1747520" y="60960"/>
                  </a:lnTo>
                  <a:close/>
                  <a:moveTo>
                    <a:pt x="3434080" y="3016250"/>
                  </a:moveTo>
                  <a:lnTo>
                    <a:pt x="3385820" y="3016250"/>
                  </a:lnTo>
                  <a:lnTo>
                    <a:pt x="3385820" y="2967990"/>
                  </a:lnTo>
                  <a:lnTo>
                    <a:pt x="3434080" y="2967990"/>
                  </a:lnTo>
                  <a:lnTo>
                    <a:pt x="3434080" y="3016250"/>
                  </a:lnTo>
                  <a:close/>
                  <a:moveTo>
                    <a:pt x="3385820" y="12700"/>
                  </a:moveTo>
                  <a:lnTo>
                    <a:pt x="3434080" y="12700"/>
                  </a:lnTo>
                  <a:lnTo>
                    <a:pt x="3434080" y="60960"/>
                  </a:lnTo>
                  <a:lnTo>
                    <a:pt x="3385820" y="60960"/>
                  </a:lnTo>
                  <a:lnTo>
                    <a:pt x="3385820" y="12700"/>
                  </a:lnTo>
                  <a:close/>
                </a:path>
              </a:pathLst>
            </a:custGeom>
            <a:solidFill>
              <a:srgbClr val="C1A07D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118037" y="2112412"/>
            <a:ext cx="3797033" cy="6590945"/>
            <a:chOff x="0" y="0"/>
            <a:chExt cx="3446780" cy="5982970"/>
          </a:xfrm>
        </p:grpSpPr>
        <p:sp>
          <p:nvSpPr>
            <p:cNvPr id="10" name="Freeform 10"/>
            <p:cNvSpPr/>
            <p:nvPr/>
          </p:nvSpPr>
          <p:spPr>
            <a:xfrm>
              <a:off x="39370" y="34290"/>
              <a:ext cx="3370580" cy="5911850"/>
            </a:xfrm>
            <a:custGeom>
              <a:avLst/>
              <a:gdLst/>
              <a:ahLst/>
              <a:cxnLst/>
              <a:rect l="l" t="t" r="r" b="b"/>
              <a:pathLst>
                <a:path w="3370580" h="5911850">
                  <a:moveTo>
                    <a:pt x="3370580" y="5911850"/>
                  </a:moveTo>
                  <a:lnTo>
                    <a:pt x="0" y="5911850"/>
                  </a:lnTo>
                  <a:lnTo>
                    <a:pt x="0" y="0"/>
                  </a:lnTo>
                  <a:lnTo>
                    <a:pt x="3370580" y="0"/>
                  </a:lnTo>
                  <a:lnTo>
                    <a:pt x="3370580" y="5911850"/>
                  </a:lnTo>
                  <a:close/>
                </a:path>
              </a:pathLst>
            </a:custGeom>
            <a:blipFill>
              <a:blip r:embed="rId3"/>
              <a:stretch>
                <a:fillRect l="-500" t="-2373" r="-50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350" y="6350"/>
              <a:ext cx="3434080" cy="5970270"/>
            </a:xfrm>
            <a:custGeom>
              <a:avLst/>
              <a:gdLst/>
              <a:ahLst/>
              <a:cxnLst/>
              <a:rect l="l" t="t" r="r" b="b"/>
              <a:pathLst>
                <a:path w="3434080" h="5970270">
                  <a:moveTo>
                    <a:pt x="0" y="0"/>
                  </a:moveTo>
                  <a:lnTo>
                    <a:pt x="60960" y="0"/>
                  </a:lnTo>
                  <a:lnTo>
                    <a:pt x="6096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  <a:moveTo>
                    <a:pt x="3373120" y="0"/>
                  </a:moveTo>
                  <a:lnTo>
                    <a:pt x="3434080" y="0"/>
                  </a:lnTo>
                  <a:lnTo>
                    <a:pt x="3434080" y="60960"/>
                  </a:lnTo>
                  <a:lnTo>
                    <a:pt x="3373120" y="60960"/>
                  </a:lnTo>
                  <a:lnTo>
                    <a:pt x="3373120" y="0"/>
                  </a:lnTo>
                  <a:close/>
                  <a:moveTo>
                    <a:pt x="1686560" y="0"/>
                  </a:moveTo>
                  <a:lnTo>
                    <a:pt x="1747520" y="0"/>
                  </a:lnTo>
                  <a:lnTo>
                    <a:pt x="1747520" y="60960"/>
                  </a:lnTo>
                  <a:lnTo>
                    <a:pt x="1686560" y="60960"/>
                  </a:lnTo>
                  <a:lnTo>
                    <a:pt x="1686560" y="0"/>
                  </a:lnTo>
                  <a:close/>
                  <a:moveTo>
                    <a:pt x="0" y="5909310"/>
                  </a:moveTo>
                  <a:lnTo>
                    <a:pt x="60960" y="5909310"/>
                  </a:lnTo>
                  <a:lnTo>
                    <a:pt x="60960" y="5970270"/>
                  </a:lnTo>
                  <a:lnTo>
                    <a:pt x="0" y="5970270"/>
                  </a:lnTo>
                  <a:lnTo>
                    <a:pt x="0" y="5909310"/>
                  </a:lnTo>
                  <a:close/>
                  <a:moveTo>
                    <a:pt x="3373120" y="5909310"/>
                  </a:moveTo>
                  <a:lnTo>
                    <a:pt x="3434080" y="5909310"/>
                  </a:lnTo>
                  <a:lnTo>
                    <a:pt x="3434080" y="5970270"/>
                  </a:lnTo>
                  <a:lnTo>
                    <a:pt x="3373120" y="5970270"/>
                  </a:lnTo>
                  <a:lnTo>
                    <a:pt x="3373120" y="5909310"/>
                  </a:lnTo>
                  <a:close/>
                  <a:moveTo>
                    <a:pt x="1686560" y="5909310"/>
                  </a:moveTo>
                  <a:lnTo>
                    <a:pt x="1747520" y="5909310"/>
                  </a:lnTo>
                  <a:lnTo>
                    <a:pt x="1747520" y="5970270"/>
                  </a:lnTo>
                  <a:lnTo>
                    <a:pt x="1686560" y="5970270"/>
                  </a:lnTo>
                  <a:lnTo>
                    <a:pt x="1686560" y="5909310"/>
                  </a:lnTo>
                  <a:close/>
                  <a:moveTo>
                    <a:pt x="3373120" y="2955290"/>
                  </a:moveTo>
                  <a:lnTo>
                    <a:pt x="3434080" y="2955290"/>
                  </a:lnTo>
                  <a:lnTo>
                    <a:pt x="3434080" y="3016250"/>
                  </a:lnTo>
                  <a:lnTo>
                    <a:pt x="3373120" y="3016250"/>
                  </a:lnTo>
                  <a:lnTo>
                    <a:pt x="3373120" y="2955290"/>
                  </a:lnTo>
                  <a:close/>
                  <a:moveTo>
                    <a:pt x="0" y="2955290"/>
                  </a:moveTo>
                  <a:lnTo>
                    <a:pt x="60960" y="2955290"/>
                  </a:lnTo>
                  <a:lnTo>
                    <a:pt x="60960" y="3016250"/>
                  </a:lnTo>
                  <a:lnTo>
                    <a:pt x="0" y="3016250"/>
                  </a:lnTo>
                  <a:lnTo>
                    <a:pt x="0" y="2955290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446780" cy="5984240"/>
            </a:xfrm>
            <a:custGeom>
              <a:avLst/>
              <a:gdLst/>
              <a:ahLst/>
              <a:cxnLst/>
              <a:rect l="l" t="t" r="r" b="b"/>
              <a:pathLst>
                <a:path w="3446780" h="5984240">
                  <a:moveTo>
                    <a:pt x="3446780" y="73660"/>
                  </a:moveTo>
                  <a:lnTo>
                    <a:pt x="3446780" y="0"/>
                  </a:lnTo>
                  <a:lnTo>
                    <a:pt x="3373120" y="0"/>
                  </a:lnTo>
                  <a:lnTo>
                    <a:pt x="3373120" y="30480"/>
                  </a:lnTo>
                  <a:lnTo>
                    <a:pt x="1760220" y="30480"/>
                  </a:lnTo>
                  <a:lnTo>
                    <a:pt x="1760220" y="0"/>
                  </a:lnTo>
                  <a:lnTo>
                    <a:pt x="1686560" y="0"/>
                  </a:lnTo>
                  <a:lnTo>
                    <a:pt x="1686560" y="30480"/>
                  </a:lnTo>
                  <a:lnTo>
                    <a:pt x="73660" y="30480"/>
                  </a:lnTo>
                  <a:lnTo>
                    <a:pt x="73660" y="0"/>
                  </a:lnTo>
                  <a:lnTo>
                    <a:pt x="0" y="0"/>
                  </a:lnTo>
                  <a:lnTo>
                    <a:pt x="0" y="73660"/>
                  </a:lnTo>
                  <a:lnTo>
                    <a:pt x="30480" y="73660"/>
                  </a:lnTo>
                  <a:lnTo>
                    <a:pt x="30480" y="2955290"/>
                  </a:lnTo>
                  <a:lnTo>
                    <a:pt x="0" y="2955290"/>
                  </a:lnTo>
                  <a:lnTo>
                    <a:pt x="0" y="3028950"/>
                  </a:lnTo>
                  <a:lnTo>
                    <a:pt x="30480" y="3028950"/>
                  </a:lnTo>
                  <a:lnTo>
                    <a:pt x="30480" y="5910580"/>
                  </a:lnTo>
                  <a:lnTo>
                    <a:pt x="0" y="5910580"/>
                  </a:lnTo>
                  <a:lnTo>
                    <a:pt x="0" y="5984240"/>
                  </a:lnTo>
                  <a:lnTo>
                    <a:pt x="73660" y="5984240"/>
                  </a:lnTo>
                  <a:lnTo>
                    <a:pt x="73660" y="5953760"/>
                  </a:lnTo>
                  <a:lnTo>
                    <a:pt x="1686560" y="5953760"/>
                  </a:lnTo>
                  <a:lnTo>
                    <a:pt x="1686560" y="5984240"/>
                  </a:lnTo>
                  <a:lnTo>
                    <a:pt x="1760220" y="5984240"/>
                  </a:lnTo>
                  <a:lnTo>
                    <a:pt x="1760220" y="5953760"/>
                  </a:lnTo>
                  <a:lnTo>
                    <a:pt x="3373120" y="5953760"/>
                  </a:lnTo>
                  <a:lnTo>
                    <a:pt x="3373120" y="5984240"/>
                  </a:lnTo>
                  <a:lnTo>
                    <a:pt x="3446780" y="5984240"/>
                  </a:lnTo>
                  <a:lnTo>
                    <a:pt x="3446780" y="5910580"/>
                  </a:lnTo>
                  <a:lnTo>
                    <a:pt x="3416300" y="5910580"/>
                  </a:lnTo>
                  <a:lnTo>
                    <a:pt x="3416300" y="3028950"/>
                  </a:lnTo>
                  <a:lnTo>
                    <a:pt x="3403600" y="3028950"/>
                  </a:lnTo>
                  <a:lnTo>
                    <a:pt x="3403600" y="5910580"/>
                  </a:lnTo>
                  <a:lnTo>
                    <a:pt x="3373120" y="5910580"/>
                  </a:lnTo>
                  <a:lnTo>
                    <a:pt x="3373120" y="5941060"/>
                  </a:lnTo>
                  <a:lnTo>
                    <a:pt x="1760220" y="5941060"/>
                  </a:lnTo>
                  <a:lnTo>
                    <a:pt x="1760220" y="5910580"/>
                  </a:lnTo>
                  <a:lnTo>
                    <a:pt x="1686560" y="5910580"/>
                  </a:lnTo>
                  <a:lnTo>
                    <a:pt x="1686560" y="5941060"/>
                  </a:lnTo>
                  <a:lnTo>
                    <a:pt x="73660" y="5941060"/>
                  </a:lnTo>
                  <a:lnTo>
                    <a:pt x="73660" y="5910580"/>
                  </a:lnTo>
                  <a:lnTo>
                    <a:pt x="43180" y="5910580"/>
                  </a:lnTo>
                  <a:lnTo>
                    <a:pt x="43180" y="3028950"/>
                  </a:lnTo>
                  <a:lnTo>
                    <a:pt x="73660" y="3028950"/>
                  </a:lnTo>
                  <a:lnTo>
                    <a:pt x="73660" y="2955290"/>
                  </a:lnTo>
                  <a:lnTo>
                    <a:pt x="43180" y="2955290"/>
                  </a:lnTo>
                  <a:lnTo>
                    <a:pt x="43180" y="73660"/>
                  </a:lnTo>
                  <a:lnTo>
                    <a:pt x="73660" y="73660"/>
                  </a:lnTo>
                  <a:lnTo>
                    <a:pt x="73660" y="43180"/>
                  </a:lnTo>
                  <a:lnTo>
                    <a:pt x="1686560" y="43180"/>
                  </a:lnTo>
                  <a:lnTo>
                    <a:pt x="1686560" y="73660"/>
                  </a:lnTo>
                  <a:lnTo>
                    <a:pt x="1760220" y="73660"/>
                  </a:lnTo>
                  <a:lnTo>
                    <a:pt x="1760220" y="43180"/>
                  </a:lnTo>
                  <a:lnTo>
                    <a:pt x="3373120" y="43180"/>
                  </a:lnTo>
                  <a:lnTo>
                    <a:pt x="3373120" y="73660"/>
                  </a:lnTo>
                  <a:lnTo>
                    <a:pt x="3403600" y="73660"/>
                  </a:lnTo>
                  <a:lnTo>
                    <a:pt x="3403600" y="2955290"/>
                  </a:lnTo>
                  <a:lnTo>
                    <a:pt x="3373120" y="2955290"/>
                  </a:lnTo>
                  <a:lnTo>
                    <a:pt x="3373120" y="3028950"/>
                  </a:lnTo>
                  <a:lnTo>
                    <a:pt x="3446780" y="3028950"/>
                  </a:lnTo>
                  <a:lnTo>
                    <a:pt x="3446780" y="2955290"/>
                  </a:lnTo>
                  <a:lnTo>
                    <a:pt x="3416300" y="2955290"/>
                  </a:lnTo>
                  <a:lnTo>
                    <a:pt x="3416300" y="73660"/>
                  </a:lnTo>
                  <a:lnTo>
                    <a:pt x="3446780" y="73660"/>
                  </a:lnTo>
                  <a:close/>
                  <a:moveTo>
                    <a:pt x="3385820" y="5922010"/>
                  </a:moveTo>
                  <a:lnTo>
                    <a:pt x="3434080" y="5922010"/>
                  </a:lnTo>
                  <a:lnTo>
                    <a:pt x="3434080" y="5970270"/>
                  </a:lnTo>
                  <a:lnTo>
                    <a:pt x="3385820" y="5970270"/>
                  </a:lnTo>
                  <a:lnTo>
                    <a:pt x="3385820" y="5922010"/>
                  </a:lnTo>
                  <a:close/>
                  <a:moveTo>
                    <a:pt x="1699260" y="5922010"/>
                  </a:moveTo>
                  <a:lnTo>
                    <a:pt x="1747520" y="5922010"/>
                  </a:lnTo>
                  <a:lnTo>
                    <a:pt x="1747520" y="5970270"/>
                  </a:lnTo>
                  <a:lnTo>
                    <a:pt x="1699260" y="5970270"/>
                  </a:lnTo>
                  <a:lnTo>
                    <a:pt x="1699260" y="5922010"/>
                  </a:lnTo>
                  <a:close/>
                  <a:moveTo>
                    <a:pt x="60960" y="5970270"/>
                  </a:moveTo>
                  <a:lnTo>
                    <a:pt x="12700" y="5970270"/>
                  </a:lnTo>
                  <a:lnTo>
                    <a:pt x="12700" y="5922010"/>
                  </a:lnTo>
                  <a:lnTo>
                    <a:pt x="60960" y="5922010"/>
                  </a:lnTo>
                  <a:lnTo>
                    <a:pt x="60960" y="5970270"/>
                  </a:lnTo>
                  <a:close/>
                  <a:moveTo>
                    <a:pt x="60960" y="3016250"/>
                  </a:moveTo>
                  <a:lnTo>
                    <a:pt x="12700" y="3016250"/>
                  </a:lnTo>
                  <a:lnTo>
                    <a:pt x="12700" y="2967990"/>
                  </a:lnTo>
                  <a:lnTo>
                    <a:pt x="60960" y="2967990"/>
                  </a:lnTo>
                  <a:lnTo>
                    <a:pt x="60960" y="3016250"/>
                  </a:lnTo>
                  <a:close/>
                  <a:moveTo>
                    <a:pt x="60960" y="60960"/>
                  </a:moveTo>
                  <a:lnTo>
                    <a:pt x="12700" y="60960"/>
                  </a:lnTo>
                  <a:lnTo>
                    <a:pt x="12700" y="12700"/>
                  </a:lnTo>
                  <a:lnTo>
                    <a:pt x="60960" y="12700"/>
                  </a:lnTo>
                  <a:lnTo>
                    <a:pt x="60960" y="60960"/>
                  </a:lnTo>
                  <a:close/>
                  <a:moveTo>
                    <a:pt x="1747520" y="60960"/>
                  </a:moveTo>
                  <a:lnTo>
                    <a:pt x="1699260" y="60960"/>
                  </a:lnTo>
                  <a:lnTo>
                    <a:pt x="1699260" y="12700"/>
                  </a:lnTo>
                  <a:lnTo>
                    <a:pt x="1747520" y="12700"/>
                  </a:lnTo>
                  <a:lnTo>
                    <a:pt x="1747520" y="60960"/>
                  </a:lnTo>
                  <a:close/>
                  <a:moveTo>
                    <a:pt x="3434080" y="3016250"/>
                  </a:moveTo>
                  <a:lnTo>
                    <a:pt x="3385820" y="3016250"/>
                  </a:lnTo>
                  <a:lnTo>
                    <a:pt x="3385820" y="2967990"/>
                  </a:lnTo>
                  <a:lnTo>
                    <a:pt x="3434080" y="2967990"/>
                  </a:lnTo>
                  <a:lnTo>
                    <a:pt x="3434080" y="3016250"/>
                  </a:lnTo>
                  <a:close/>
                  <a:moveTo>
                    <a:pt x="3385820" y="12700"/>
                  </a:moveTo>
                  <a:lnTo>
                    <a:pt x="3434080" y="12700"/>
                  </a:lnTo>
                  <a:lnTo>
                    <a:pt x="3434080" y="60960"/>
                  </a:lnTo>
                  <a:lnTo>
                    <a:pt x="3385820" y="60960"/>
                  </a:lnTo>
                  <a:lnTo>
                    <a:pt x="3385820" y="12700"/>
                  </a:lnTo>
                  <a:close/>
                </a:path>
              </a:pathLst>
            </a:custGeom>
            <a:solidFill>
              <a:srgbClr val="C1A07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-344821" y="7709280"/>
            <a:ext cx="3235550" cy="3098039"/>
          </a:xfrm>
          <a:custGeom>
            <a:avLst/>
            <a:gdLst/>
            <a:ahLst/>
            <a:cxnLst/>
            <a:rect l="l" t="t" r="r" b="b"/>
            <a:pathLst>
              <a:path w="3235550" h="3098039">
                <a:moveTo>
                  <a:pt x="0" y="0"/>
                </a:moveTo>
                <a:lnTo>
                  <a:pt x="3235550" y="0"/>
                </a:lnTo>
                <a:lnTo>
                  <a:pt x="3235550" y="3098040"/>
                </a:lnTo>
                <a:lnTo>
                  <a:pt x="0" y="3098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0858" y="2928077"/>
            <a:ext cx="9843174" cy="488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Written by: Claire Boiko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Genre: One-act play (science fiction + comedy)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Theme: Books, imagination, and the power of literature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Setting: 25th century, Mars &amp; Earth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Message: Never underestimate the value of books and knowledge</a:t>
            </a:r>
          </a:p>
          <a:p>
            <a:pPr algn="l">
              <a:lnSpc>
                <a:spcPts val="4883"/>
              </a:lnSpc>
            </a:pPr>
            <a:endParaRPr lang="en-US" sz="3488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1272" y="983125"/>
            <a:ext cx="10087083" cy="16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Introduction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4137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67117" y="6563302"/>
            <a:ext cx="2428834" cy="2516515"/>
            <a:chOff x="0" y="0"/>
            <a:chExt cx="859333" cy="8903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2"/>
              <a:stretch>
                <a:fillRect t="-5178" b="-517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62058" y="6563302"/>
            <a:ext cx="2428834" cy="2516515"/>
            <a:chOff x="0" y="0"/>
            <a:chExt cx="859333" cy="890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3"/>
              <a:stretch>
                <a:fillRect l="-43764" r="-4376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196325" y="6563302"/>
            <a:ext cx="2428834" cy="2516515"/>
            <a:chOff x="0" y="0"/>
            <a:chExt cx="859333" cy="8903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4"/>
              <a:stretch>
                <a:fillRect l="-1804" r="-180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6491267" y="6563302"/>
            <a:ext cx="2428834" cy="2516515"/>
            <a:chOff x="0" y="0"/>
            <a:chExt cx="859333" cy="8903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5"/>
              <a:stretch>
                <a:fillRect t="-3469" b="-346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4625183" y="6563302"/>
            <a:ext cx="2428834" cy="2516515"/>
            <a:chOff x="0" y="0"/>
            <a:chExt cx="859333" cy="8903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6"/>
              <a:stretch>
                <a:fillRect t="-3769" b="-3769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920434" y="6563302"/>
            <a:ext cx="2428834" cy="2516515"/>
            <a:chOff x="0" y="0"/>
            <a:chExt cx="859333" cy="8903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7"/>
              <a:stretch>
                <a:fillRect l="-16009" r="-16009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500724" y="296670"/>
            <a:ext cx="13391201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Main Characters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6729" y="2424277"/>
            <a:ext cx="15074542" cy="359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 – Ruler of Mars, proud, arrogant, and overconfident.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Noodle – His apprentice, humble, polite, and actually intelligent.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Captain Omega – Leader of the Martian space crew.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Lieutenant Iota – Crew member who helps in reading the book.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Sergeant Oop – Strong soldier, often confused, adds humor.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 Book –  A simple children’s book that confuses the Martians and ends up saving Earth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6303" y="3634562"/>
            <a:ext cx="8201369" cy="5415415"/>
            <a:chOff x="0" y="0"/>
            <a:chExt cx="123094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0944" cy="812800"/>
            </a:xfrm>
            <a:custGeom>
              <a:avLst/>
              <a:gdLst/>
              <a:ahLst/>
              <a:cxnLst/>
              <a:rect l="l" t="t" r="r" b="b"/>
              <a:pathLst>
                <a:path w="1230944" h="812800">
                  <a:moveTo>
                    <a:pt x="0" y="0"/>
                  </a:moveTo>
                  <a:lnTo>
                    <a:pt x="1230944" y="0"/>
                  </a:lnTo>
                  <a:lnTo>
                    <a:pt x="123094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6718" b="-671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16434" y="1247775"/>
            <a:ext cx="17055132" cy="16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Setting Of The Play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58288" y="3865210"/>
            <a:ext cx="9664629" cy="487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Begins in the 25th century with a Historian as narrator.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She recalls events from the 20th century.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Scene shifts to Mars Central Control, where Think-Tank commands.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Later, the Martian crew visits an Earth library.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Mix of futuristic imagination (Mars, spaceships) and familiar places (library, books)</a:t>
            </a:r>
          </a:p>
          <a:p>
            <a:pPr algn="l">
              <a:lnSpc>
                <a:spcPts val="4327"/>
              </a:lnSpc>
            </a:pPr>
            <a:endParaRPr lang="en-US" sz="3090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449" y="3529308"/>
            <a:ext cx="6223832" cy="6016721"/>
            <a:chOff x="0" y="0"/>
            <a:chExt cx="964234" cy="9321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4234" cy="932148"/>
            </a:xfrm>
            <a:custGeom>
              <a:avLst/>
              <a:gdLst/>
              <a:ahLst/>
              <a:cxnLst/>
              <a:rect l="l" t="t" r="r" b="b"/>
              <a:pathLst>
                <a:path w="964234" h="932148">
                  <a:moveTo>
                    <a:pt x="0" y="0"/>
                  </a:moveTo>
                  <a:lnTo>
                    <a:pt x="964234" y="0"/>
                  </a:lnTo>
                  <a:lnTo>
                    <a:pt x="964234" y="932148"/>
                  </a:lnTo>
                  <a:lnTo>
                    <a:pt x="0" y="932148"/>
                  </a:lnTo>
                  <a:close/>
                </a:path>
              </a:pathLst>
            </a:custGeom>
            <a:blipFill>
              <a:blip r:embed="rId2"/>
              <a:stretch>
                <a:fillRect t="-8590" b="-859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386431" y="0"/>
            <a:ext cx="13515135" cy="323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Plot Summary (Part 01)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5282" y="3585183"/>
            <a:ext cx="12940555" cy="596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Think-Tank, the ruler of Mars, plans to invade Earth.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He sends a crew: Omega, Iota, and Oop.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Crew lands in an Earth library full of books.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They find a strange object – a book.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Martians are confused, as they don’t know books.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Think-Tank’s guesses: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First says it is a sandwich (food).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Orders Oop to eat it, but the crew hesitates.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Thinks books might be communication devices.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Shows Think-Tank’s arrogance and foolishness.</a:t>
            </a:r>
          </a:p>
          <a:p>
            <a:pPr algn="l">
              <a:lnSpc>
                <a:spcPts val="4325"/>
              </a:lnSpc>
            </a:pPr>
            <a:endParaRPr lang="en-US" sz="3089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71743" y="72635"/>
            <a:ext cx="14091214" cy="323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Plot Summary (Part 02)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6452" y="3478723"/>
            <a:ext cx="10528208" cy="543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 changes his idea: book = communication device.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Crew tries to read nursery rhymes aloud.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“Hey Diddle Diddle” → Think-Tank imagines cows flying in space.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“Humpty Dumpty” → Think-Tank panics, compares it to his egg-shaped head.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Believes the book is a secret weapon manual.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Concludes Earth people are powerful and dangerous.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In fear, Think-Tank cancels the invasion.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Earth is saved by a simple children’s book.</a:t>
            </a:r>
          </a:p>
          <a:p>
            <a:pPr algn="l">
              <a:lnSpc>
                <a:spcPts val="3952"/>
              </a:lnSpc>
            </a:pPr>
            <a:endParaRPr lang="en-US" sz="2823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1548986" y="3562760"/>
            <a:ext cx="5710314" cy="5322818"/>
            <a:chOff x="0" y="0"/>
            <a:chExt cx="87197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971" cy="812800"/>
            </a:xfrm>
            <a:custGeom>
              <a:avLst/>
              <a:gdLst/>
              <a:ahLst/>
              <a:cxnLst/>
              <a:rect l="l" t="t" r="r" b="b"/>
              <a:pathLst>
                <a:path w="871971" h="812800">
                  <a:moveTo>
                    <a:pt x="0" y="0"/>
                  </a:moveTo>
                  <a:lnTo>
                    <a:pt x="871971" y="0"/>
                  </a:lnTo>
                  <a:lnTo>
                    <a:pt x="87197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3639" b="-3639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095699"/>
            <a:ext cx="4050098" cy="3937390"/>
            <a:chOff x="0" y="0"/>
            <a:chExt cx="83606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6066" cy="812800"/>
            </a:xfrm>
            <a:custGeom>
              <a:avLst/>
              <a:gdLst/>
              <a:ahLst/>
              <a:cxnLst/>
              <a:rect l="l" t="t" r="r" b="b"/>
              <a:pathLst>
                <a:path w="836066" h="812800">
                  <a:moveTo>
                    <a:pt x="0" y="0"/>
                  </a:moveTo>
                  <a:lnTo>
                    <a:pt x="836066" y="0"/>
                  </a:lnTo>
                  <a:lnTo>
                    <a:pt x="83606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76" r="-17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28700" y="5784590"/>
            <a:ext cx="4050098" cy="3927844"/>
          </a:xfrm>
          <a:custGeom>
            <a:avLst/>
            <a:gdLst/>
            <a:ahLst/>
            <a:cxnLst/>
            <a:rect l="l" t="t" r="r" b="b"/>
            <a:pathLst>
              <a:path w="4050098" h="3927844">
                <a:moveTo>
                  <a:pt x="0" y="0"/>
                </a:moveTo>
                <a:lnTo>
                  <a:pt x="4050098" y="0"/>
                </a:lnTo>
                <a:lnTo>
                  <a:pt x="4050098" y="3927844"/>
                </a:lnTo>
                <a:lnTo>
                  <a:pt x="0" y="3927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277" t="-2277" r="-250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49818" y="678525"/>
            <a:ext cx="10988363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Humor In Play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6035" y="3134821"/>
            <a:ext cx="11883265" cy="493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Funny misinterpretations of nursery rhymes.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“Cow jumping over the moon” → Martians fear Earth has flying super cows.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“Humpty Dumpty” → Terrifies Think-Tank due to his egg-shaped head.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Think-Tank’s arrogance vs. Noodle’s quiet wisdom creates comic contrast.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Martians confuse books with sandwiches &amp; weapons.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 irony: a simple children’s book defeats Martians.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Blends science fiction + comedy effectively.</a:t>
            </a:r>
          </a:p>
          <a:p>
            <a:pPr algn="ctr">
              <a:lnSpc>
                <a:spcPts val="3952"/>
              </a:lnSpc>
            </a:pPr>
            <a:endParaRPr lang="en-US" sz="2823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1350" y="2633163"/>
            <a:ext cx="6425573" cy="6246760"/>
            <a:chOff x="0" y="0"/>
            <a:chExt cx="83606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6066" cy="812800"/>
            </a:xfrm>
            <a:custGeom>
              <a:avLst/>
              <a:gdLst/>
              <a:ahLst/>
              <a:cxnLst/>
              <a:rect l="l" t="t" r="r" b="b"/>
              <a:pathLst>
                <a:path w="836066" h="812800">
                  <a:moveTo>
                    <a:pt x="0" y="0"/>
                  </a:moveTo>
                  <a:lnTo>
                    <a:pt x="836066" y="0"/>
                  </a:lnTo>
                  <a:lnTo>
                    <a:pt x="83606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2971" r="-2297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276923" y="2760782"/>
            <a:ext cx="10474985" cy="626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Power of Books – Knowledge in books can protect and guide humanity.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Knowledge vs. Arrogance – Noodle’s wisdom contrasts Think-Tank’s pride.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Imagination &amp; Humor – Simple rhymes change the course of history.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Peace over War – Earth is saved not by weapons, but by literature.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Satire on Human Nature – Pride makes one foolish, while humility wins.</a:t>
            </a:r>
          </a:p>
          <a:p>
            <a:pPr algn="ctr">
              <a:lnSpc>
                <a:spcPts val="4559"/>
              </a:lnSpc>
            </a:pPr>
            <a:endParaRPr lang="en-US" sz="3256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1349" y="423165"/>
            <a:ext cx="16585300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Themes Of The Play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5901" y="2644936"/>
            <a:ext cx="6053399" cy="6053399"/>
          </a:xfrm>
          <a:custGeom>
            <a:avLst/>
            <a:gdLst/>
            <a:ahLst/>
            <a:cxnLst/>
            <a:rect l="l" t="t" r="r" b="b"/>
            <a:pathLst>
              <a:path w="6053399" h="6053399">
                <a:moveTo>
                  <a:pt x="0" y="0"/>
                </a:moveTo>
                <a:lnTo>
                  <a:pt x="6053399" y="0"/>
                </a:lnTo>
                <a:lnTo>
                  <a:pt x="60533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29011" y="5494188"/>
            <a:ext cx="3503589" cy="3503589"/>
          </a:xfrm>
          <a:custGeom>
            <a:avLst/>
            <a:gdLst/>
            <a:ahLst/>
            <a:cxnLst/>
            <a:rect l="l" t="t" r="r" b="b"/>
            <a:pathLst>
              <a:path w="3503589" h="3503589">
                <a:moveTo>
                  <a:pt x="0" y="0"/>
                </a:moveTo>
                <a:lnTo>
                  <a:pt x="3503589" y="0"/>
                </a:lnTo>
                <a:lnTo>
                  <a:pt x="3503589" y="3503589"/>
                </a:lnTo>
                <a:lnTo>
                  <a:pt x="0" y="3503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8351" y="465529"/>
            <a:ext cx="14091214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Message/Moral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692" y="3646433"/>
            <a:ext cx="10474985" cy="398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Never underestimate the power of knowledge.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Books &amp; ideas are more powerful than weapons.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Arrogance leads to foolish mistakes.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Humility + wisdom always win.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Imagination &amp; literature shape our future.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True strength lies in learning, not force</a:t>
            </a:r>
          </a:p>
          <a:p>
            <a:pPr algn="ctr">
              <a:lnSpc>
                <a:spcPts val="4559"/>
              </a:lnSpc>
            </a:pPr>
            <a:endParaRPr lang="en-US" sz="3256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book saved from earth</dc:title>
  <cp:lastModifiedBy>Lalith Kishore</cp:lastModifiedBy>
  <cp:revision>2</cp:revision>
  <dcterms:created xsi:type="dcterms:W3CDTF">2006-08-16T00:00:00Z</dcterms:created>
  <dcterms:modified xsi:type="dcterms:W3CDTF">2025-09-15T00:36:09Z</dcterms:modified>
  <dc:identifier>DAGy9cCRXTA</dc:identifier>
</cp:coreProperties>
</file>